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embeddedFontLst>
    <p:embeddedFont>
      <p:font typeface="Bodoni" pitchFamily="2" charset="0"/>
      <p:regular r:id="rId14"/>
      <p:bold r:id="rId15"/>
      <p:italic r:id="rId16"/>
      <p:boldItalic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hfiLDfhb/qxCxGIQi4c8jtM2H7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1"/>
    <p:restoredTop sz="94674"/>
  </p:normalViewPr>
  <p:slideViewPr>
    <p:cSldViewPr snapToGrid="0" snapToObjects="1">
      <p:cViewPr varScale="1">
        <p:scale>
          <a:sx n="179" d="100"/>
          <a:sy n="179" d="100"/>
        </p:scale>
        <p:origin x="10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766168" y="270077"/>
            <a:ext cx="106702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Modèles pour la présentation des contenus, concours de vulgarisation scientifique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5367749" y="731742"/>
            <a:ext cx="146706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Consignes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594042" y="1261710"/>
            <a:ext cx="11014500" cy="498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[English on the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slide]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modèle avec 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l’une des couleurs suivantes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doit être choisi par chaque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participant.e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Il est 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 de moduler raisonnablement la taille et la forme de l’arrière plan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coloré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l’adapter à la taille de vos photos, images et/ou textes, mais le texte doit rester centré. Vous devez remplir les parties entre crochets [] du texte, et vous pouvez déplacer le logo d’EcotoQ à votre convenance sur l’arrière plan. A noter que le titre ainsi que le résumé ne doivent pas être inclus sur ce fond et seront soumis séparément.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Catégorie image:</a:t>
            </a:r>
            <a:endParaRPr sz="16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doit être complété avec la 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du.la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participant.e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dans son environnement de travail (laboratoire, terrain…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ainsi que la 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création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image ou texte. Le tout peut être enregistré sous forme d’image (JPEG ou PDF) puis soumis pour le concours.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Catégorie vidéo 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les vidéos, le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doit être complété avec la 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</a:t>
            </a:r>
            <a:r>
              <a:rPr lang="fr-FR" sz="16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participant.e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dans son environnement de travail (laboratoire, terrain…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et être ajouté pendant quelques secondes (3 à 5 secondes) au début de la vidéo qui sera soumise au format MP4 pour le concours.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plus d’informations, précisions, nous vous invitons à aller voir ce qui a été fait les années précédentes!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 visionnage,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comité étudiant d’EcotoQ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"/>
          <p:cNvSpPr/>
          <p:nvPr/>
        </p:nvSpPr>
        <p:spPr>
          <a:xfrm>
            <a:off x="486496" y="235130"/>
            <a:ext cx="9807035" cy="6385147"/>
          </a:xfrm>
          <a:prstGeom prst="rect">
            <a:avLst/>
          </a:prstGeom>
          <a:solidFill>
            <a:srgbClr val="F6E1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3"/>
          <p:cNvSpPr txBox="1"/>
          <p:nvPr/>
        </p:nvSpPr>
        <p:spPr>
          <a:xfrm>
            <a:off x="2918750" y="425948"/>
            <a:ext cx="49425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Concours de vulgarisation scientifique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« Présente ta recherche en écotox »</a:t>
            </a:r>
            <a:endParaRPr sz="2400" b="1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181" name="Google Shape;18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91241" y="1332778"/>
            <a:ext cx="785610" cy="15310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3"/>
          <p:cNvSpPr txBox="1"/>
          <p:nvPr/>
        </p:nvSpPr>
        <p:spPr>
          <a:xfrm>
            <a:off x="2110441" y="1560205"/>
            <a:ext cx="65472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[Type de contenu] [verbe associé (exemple: composé, créé, interprété…etc) par [Prénom Nom]</a:t>
            </a:r>
            <a:endParaRPr sz="1200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183" name="Google Shape;183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89605" y="6047717"/>
            <a:ext cx="2310560" cy="379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"/>
          <p:cNvSpPr/>
          <p:nvPr/>
        </p:nvSpPr>
        <p:spPr>
          <a:xfrm>
            <a:off x="486495" y="235129"/>
            <a:ext cx="9807035" cy="6385147"/>
          </a:xfrm>
          <a:prstGeom prst="rect">
            <a:avLst/>
          </a:prstGeom>
          <a:solidFill>
            <a:srgbClr val="EDC4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4"/>
          <p:cNvSpPr txBox="1"/>
          <p:nvPr/>
        </p:nvSpPr>
        <p:spPr>
          <a:xfrm>
            <a:off x="2918750" y="425948"/>
            <a:ext cx="49425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Concours de vulgarisation scientifique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« Présente ta recherche en écotox »</a:t>
            </a:r>
            <a:endParaRPr sz="2400" b="1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190" name="Google Shape;19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91241" y="1332778"/>
            <a:ext cx="785610" cy="153105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14"/>
          <p:cNvSpPr txBox="1"/>
          <p:nvPr/>
        </p:nvSpPr>
        <p:spPr>
          <a:xfrm>
            <a:off x="2110441" y="1560205"/>
            <a:ext cx="65472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[Type de contenu] [verbe associé (exemple: composé, créé, interprété…etc) par [Prénom Nom]</a:t>
            </a:r>
            <a:endParaRPr sz="1200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192" name="Google Shape;192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89605" y="6047717"/>
            <a:ext cx="2310560" cy="379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668995" y="270077"/>
            <a:ext cx="1059738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Templates for presentation of creative contents, scientific popularization contest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5367749" y="731742"/>
            <a:ext cx="153599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Guidelines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594042" y="1348800"/>
            <a:ext cx="11014500" cy="523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of the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colors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me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chosen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participant. It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 to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modulate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reasonably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size and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shape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colored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background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the size of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photos, images and/or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texts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but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texts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remain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centered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You must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bracketed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parts [], and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move the EcotoQ logo over the background at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convenience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Note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abstract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not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added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background and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uploaded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separately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Image </a:t>
            </a:r>
            <a:r>
              <a:rPr lang="fr-FR" sz="16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category</a:t>
            </a:r>
            <a:r>
              <a:rPr lang="fr-FR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 must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bracketed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parts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the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participant’s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photo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laboratory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setup,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field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as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image or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creation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an image (JPEG or PDF format) and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uploaded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contest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</a:t>
            </a:r>
            <a:r>
              <a:rPr lang="fr-FR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category</a:t>
            </a:r>
            <a:r>
              <a:rPr lang="fr-FR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videos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bracketed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parts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the </a:t>
            </a:r>
            <a:r>
              <a:rPr lang="fr-FR" sz="1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participant’s</a:t>
            </a:r>
            <a:r>
              <a:rPr lang="fr-F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photo 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laboratory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field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and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inserted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a few seconds (3 to 5 seconds) at the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beginning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(MP4 format)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uploaded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the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contest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more information or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details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check out </a:t>
            </a:r>
            <a:r>
              <a:rPr lang="en-CA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previous editions’ contents!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Enjoy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EcotoQ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</a:t>
            </a:r>
            <a:r>
              <a:rPr lang="fr-F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committee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/>
        </p:nvSpPr>
        <p:spPr>
          <a:xfrm>
            <a:off x="1539433" y="2720051"/>
            <a:ext cx="8814144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Modèles - Templates</a:t>
            </a:r>
            <a:endParaRPr sz="8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/>
          <p:nvPr/>
        </p:nvSpPr>
        <p:spPr>
          <a:xfrm>
            <a:off x="474561" y="235130"/>
            <a:ext cx="9818970" cy="6400801"/>
          </a:xfrm>
          <a:prstGeom prst="rect">
            <a:avLst/>
          </a:prstGeom>
          <a:solidFill>
            <a:srgbClr val="EBF9E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91241" y="1331267"/>
            <a:ext cx="785610" cy="154616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7"/>
          <p:cNvSpPr txBox="1"/>
          <p:nvPr/>
        </p:nvSpPr>
        <p:spPr>
          <a:xfrm>
            <a:off x="2918750" y="425948"/>
            <a:ext cx="49425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Concours de vulgarisation scientifique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« Présente ta recherche en écotox »</a:t>
            </a:r>
            <a:endParaRPr sz="2400" b="1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128" name="Google Shape;128;p7"/>
          <p:cNvSpPr txBox="1"/>
          <p:nvPr/>
        </p:nvSpPr>
        <p:spPr>
          <a:xfrm>
            <a:off x="2110441" y="1560205"/>
            <a:ext cx="65472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[Type de contenu] [verbe associé (exemple: composé, créé, interprété…etc) par [Prénom Nom]</a:t>
            </a:r>
            <a:endParaRPr sz="1200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129" name="Google Shape;12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89605" y="6047717"/>
            <a:ext cx="2310560" cy="379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"/>
          <p:cNvSpPr/>
          <p:nvPr/>
        </p:nvSpPr>
        <p:spPr>
          <a:xfrm>
            <a:off x="474561" y="235130"/>
            <a:ext cx="9818970" cy="6400801"/>
          </a:xfrm>
          <a:prstGeom prst="rect">
            <a:avLst/>
          </a:prstGeom>
          <a:solidFill>
            <a:srgbClr val="C2EDA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91241" y="1331267"/>
            <a:ext cx="785610" cy="15461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8"/>
          <p:cNvSpPr txBox="1"/>
          <p:nvPr/>
        </p:nvSpPr>
        <p:spPr>
          <a:xfrm>
            <a:off x="2918750" y="425948"/>
            <a:ext cx="49425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Concours de vulgarisation scientifique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« Présente ta recherche en écotox »</a:t>
            </a:r>
            <a:endParaRPr sz="2400" b="1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137" name="Google Shape;137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89605" y="6047717"/>
            <a:ext cx="2310560" cy="379241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8"/>
          <p:cNvSpPr txBox="1"/>
          <p:nvPr/>
        </p:nvSpPr>
        <p:spPr>
          <a:xfrm>
            <a:off x="2110441" y="1560205"/>
            <a:ext cx="65472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[Type de contenu] [verbe associé (exemple: composé, créé, interprété…etc) par [Prénom Nom]</a:t>
            </a:r>
            <a:endParaRPr sz="1200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/>
          <p:nvPr/>
        </p:nvSpPr>
        <p:spPr>
          <a:xfrm>
            <a:off x="474561" y="235129"/>
            <a:ext cx="9818970" cy="6400801"/>
          </a:xfrm>
          <a:prstGeom prst="rect">
            <a:avLst/>
          </a:prstGeom>
          <a:solidFill>
            <a:srgbClr val="DBEAE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91241" y="1332777"/>
            <a:ext cx="780348" cy="15310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9"/>
          <p:cNvSpPr txBox="1"/>
          <p:nvPr/>
        </p:nvSpPr>
        <p:spPr>
          <a:xfrm>
            <a:off x="2918750" y="425948"/>
            <a:ext cx="49425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Concours de vulgarisation scientifique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« Présente ta recherche en écotox »</a:t>
            </a:r>
            <a:endParaRPr sz="2400" b="1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146" name="Google Shape;14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89605" y="6047717"/>
            <a:ext cx="2310560" cy="37924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9"/>
          <p:cNvSpPr txBox="1"/>
          <p:nvPr/>
        </p:nvSpPr>
        <p:spPr>
          <a:xfrm>
            <a:off x="2110441" y="1560205"/>
            <a:ext cx="65472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[Type de contenu] [verbe associé (exemple: composé, créé, interprété…etc) par [Prénom Nom]</a:t>
            </a:r>
            <a:endParaRPr sz="1200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/>
          <p:nvPr/>
        </p:nvSpPr>
        <p:spPr>
          <a:xfrm>
            <a:off x="474561" y="235129"/>
            <a:ext cx="9818970" cy="6400801"/>
          </a:xfrm>
          <a:prstGeom prst="rect">
            <a:avLst/>
          </a:prstGeom>
          <a:solidFill>
            <a:srgbClr val="BFF9F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0"/>
          <p:cNvSpPr txBox="1"/>
          <p:nvPr/>
        </p:nvSpPr>
        <p:spPr>
          <a:xfrm>
            <a:off x="2918750" y="425948"/>
            <a:ext cx="49425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Concours de vulgarisation scientifique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« Présente ta recherche en écotox »</a:t>
            </a:r>
            <a:endParaRPr sz="2400" b="1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154" name="Google Shape;15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89605" y="6047717"/>
            <a:ext cx="2310560" cy="379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91241" y="1332777"/>
            <a:ext cx="780348" cy="15310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0"/>
          <p:cNvSpPr txBox="1"/>
          <p:nvPr/>
        </p:nvSpPr>
        <p:spPr>
          <a:xfrm>
            <a:off x="2110441" y="1560205"/>
            <a:ext cx="65472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[Type de contenu] [verbe associé (exemple: composé, créé, interprété…etc) par [Prénom Nom]</a:t>
            </a:r>
            <a:endParaRPr sz="1200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/>
          <p:nvPr/>
        </p:nvSpPr>
        <p:spPr>
          <a:xfrm>
            <a:off x="474561" y="235129"/>
            <a:ext cx="9818970" cy="6400801"/>
          </a:xfrm>
          <a:prstGeom prst="rect">
            <a:avLst/>
          </a:prstGeom>
          <a:solidFill>
            <a:srgbClr val="D6F5F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1"/>
          <p:cNvSpPr txBox="1"/>
          <p:nvPr/>
        </p:nvSpPr>
        <p:spPr>
          <a:xfrm>
            <a:off x="2918750" y="425948"/>
            <a:ext cx="49425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Concours de vulgarisation scientifique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« Présente ta recherche en écotox »</a:t>
            </a:r>
            <a:endParaRPr sz="2400" b="1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163" name="Google Shape;16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91241" y="1332777"/>
            <a:ext cx="780348" cy="153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89605" y="6047717"/>
            <a:ext cx="2310560" cy="37924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1"/>
          <p:cNvSpPr txBox="1"/>
          <p:nvPr/>
        </p:nvSpPr>
        <p:spPr>
          <a:xfrm>
            <a:off x="2110441" y="1560205"/>
            <a:ext cx="65472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[Type de contenu] [verbe associé (exemple: composé, créé, interprété…etc) par [Prénom Nom]</a:t>
            </a:r>
            <a:endParaRPr sz="1200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"/>
          <p:cNvSpPr/>
          <p:nvPr/>
        </p:nvSpPr>
        <p:spPr>
          <a:xfrm>
            <a:off x="474561" y="235129"/>
            <a:ext cx="9818970" cy="6400801"/>
          </a:xfrm>
          <a:prstGeom prst="rect">
            <a:avLst/>
          </a:prstGeom>
          <a:solidFill>
            <a:srgbClr val="95E5F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2"/>
          <p:cNvSpPr txBox="1"/>
          <p:nvPr/>
        </p:nvSpPr>
        <p:spPr>
          <a:xfrm>
            <a:off x="2918750" y="425948"/>
            <a:ext cx="494252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Concours de vulgarisation scientifique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« Présente ta recherche en écotox »</a:t>
            </a:r>
            <a:endParaRPr sz="2400" b="1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pic>
        <p:nvPicPr>
          <p:cNvPr id="172" name="Google Shape;172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91241" y="1332777"/>
            <a:ext cx="780348" cy="153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89605" y="6047717"/>
            <a:ext cx="2310560" cy="37924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2"/>
          <p:cNvSpPr txBox="1"/>
          <p:nvPr/>
        </p:nvSpPr>
        <p:spPr>
          <a:xfrm>
            <a:off x="2110441" y="1560205"/>
            <a:ext cx="65472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[Type de contenu] [verbe associé (exemple: composé, créé, interprété…etc) par [Prénom Nom]</a:t>
            </a:r>
            <a:endParaRPr sz="1200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790</Words>
  <Application>Microsoft Macintosh PowerPoint</Application>
  <PresentationFormat>Grand écran</PresentationFormat>
  <Paragraphs>56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Bodoni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Océane Hourtané</dc:creator>
  <cp:lastModifiedBy>Sanni Isbath_Bona_Oure</cp:lastModifiedBy>
  <cp:revision>8</cp:revision>
  <dcterms:created xsi:type="dcterms:W3CDTF">2021-11-02T14:07:23Z</dcterms:created>
  <dcterms:modified xsi:type="dcterms:W3CDTF">2023-01-17T14:11:22Z</dcterms:modified>
</cp:coreProperties>
</file>